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6DA3AF-F790-49D6-ABE7-34C6B3F7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F46DC-DBF9-424E-8A50-6D3C3680A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69FC6-E18B-4721-BD6C-231351412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5" y="155308"/>
            <a:ext cx="11628369" cy="67026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2D1DA6FE-1A09-4C2E-8D5D-1C09BB09BAE0}"/>
              </a:ext>
            </a:extLst>
          </p:cNvPr>
          <p:cNvSpPr/>
          <p:nvPr/>
        </p:nvSpPr>
        <p:spPr>
          <a:xfrm>
            <a:off x="7619999" y="2449237"/>
            <a:ext cx="808383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86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AB2B3-D84F-4AA4-86A9-AAD5C44D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FF7F1-0E04-4C6B-939A-D31CCD1E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49C46E-76C6-4058-B39A-91F21D51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1" y="102704"/>
            <a:ext cx="11858318" cy="66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113F7-9E1B-45BD-8DBB-A36FBE74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4748B-E1C7-40E8-A43E-C26365D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D263C-5672-4D71-B75A-C98FE4EF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51" y="122582"/>
            <a:ext cx="11605897" cy="66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8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ACE82-C6B8-48BB-BFF1-F39C52E3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D56AC-CD19-4569-A82C-0A9606BAA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675020-2E3E-4946-8765-07AB32822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99" y="153020"/>
            <a:ext cx="11474105" cy="64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44EE5-EAA7-433C-9F61-37ECBAD8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B06E88-ACAC-4F15-B131-FF210884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DD7ED-FFD1-4E32-B562-0578BC4A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61"/>
            <a:ext cx="12192000" cy="65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1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169E5-4A7C-4A04-8CDA-6EB66F9F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7B0CD-4275-439C-9471-3D70B705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D8AC43-E0D0-4AB2-9C04-885D6E56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3" y="258141"/>
            <a:ext cx="11893353" cy="63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4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417CB-5EC0-4383-A44C-EC3665DB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5C530-3BDD-4503-BBD1-466CC59B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BA58EA-DB38-4646-A1FF-7AC1B459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76"/>
            <a:ext cx="12192000" cy="657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34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626EA-DBD1-4825-939E-AAB731BB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A4C67F-1D25-4AE2-83E5-4FBE551A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0E1ED5-9F52-4D9D-9650-B21DB57B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6" y="169172"/>
            <a:ext cx="11910868" cy="632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6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FE47F-2F83-45F6-A17F-963042EC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B25F5-76F8-4A40-898D-0AB7AA66C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9974" cy="466725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C20153-C0C4-4A17-84A9-B1704701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52"/>
            <a:ext cx="12029873" cy="63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78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EC583-FA5D-4479-825A-662790FC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1F8C07-89EC-4EBA-97E7-9D1B47CF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F05498-4EDB-4C39-8CCA-6ED3D1C7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93"/>
            <a:ext cx="12279306" cy="65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3B162-9248-4440-9C3D-43836835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EDE54B-118D-4B1E-BBAF-F719DCBD7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396B48-8895-46E7-991A-EA09A022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5" y="184494"/>
            <a:ext cx="11917009" cy="63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9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08E4D-DBCB-4E7B-9FEA-03F22570D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1A2885-3BCA-4295-AC4E-A3C699BA72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890EB3-FD25-4DD4-9CC3-9382DC89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9" y="-26739"/>
            <a:ext cx="11717157" cy="68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46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DE314-2C2B-4945-A6B8-073AACE2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4BFB3-E9BC-4C59-9B7D-8A72C107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AD92B4-213A-4CB4-8C21-5C72CFB4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" y="118234"/>
            <a:ext cx="12085034" cy="637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2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96DC3-2D43-4906-9A83-FF40FBB1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3F7C77-A386-4CD8-A1D2-178486AF9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52A6B-80BE-4CB0-A260-62AEE2ED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" y="230808"/>
            <a:ext cx="12125130" cy="63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31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13586-D557-40B2-AAB3-CE748ED0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1EDD5-7E52-476C-B8B2-F32F441A8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6BA487-5400-4A32-8597-F2DBCE6D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4" y="248305"/>
            <a:ext cx="11985071" cy="63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50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BDB67-A885-4CE0-B654-49172A65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C08BE-9775-4214-8F42-41218761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2B8A60-6D4B-4920-A58D-53667C5D9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67" y="260522"/>
            <a:ext cx="11840933" cy="63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08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C9A41-9E0C-4C0E-8738-59F31B6B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D8C318-3C20-40D9-B2C2-C6623EF99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9C1CEC-667F-4817-A2AE-B49EE680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628650"/>
            <a:ext cx="106965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60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25BA6-2365-493B-B1BB-5003D594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9B1E3-25ED-48CD-A144-FEFC6C024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47FB1E-0262-4691-B98B-74E7AD52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5" y="242267"/>
            <a:ext cx="11827750" cy="62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97629-136A-4BF9-A3E9-5C33CF7F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1F800-FC7C-4043-8028-4EC3B10B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E0464F-F433-41AC-9E2E-8992BABE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8" y="365125"/>
            <a:ext cx="11702503" cy="61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9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55480-30CB-478D-80B5-20ADC052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CE1C04-6F30-4C78-B1D3-6BB38B1B7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732542-6820-4264-BF72-6AEC25B8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2" y="183459"/>
            <a:ext cx="11880270" cy="63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28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B72AA-C465-4112-A470-3F84A4C0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A1C0D-38F0-420B-90D7-5D792825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2B8C0C-19D8-45C3-8A65-483FA89B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20" y="249099"/>
            <a:ext cx="11923804" cy="62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14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31FF0-0B98-45C7-BE81-FB2129C0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66E647-37C1-4E63-A1CF-31AAEB63C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7F9AA3-E386-4F8E-AA5A-A8A33254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1" y="141632"/>
            <a:ext cx="11913838" cy="63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9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EE390-A9C5-4906-94F2-C91853A6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82AAF9-C64D-42B6-B9DF-A3DF5CE0B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87200" cy="6894576"/>
          </a:xfrm>
        </p:spPr>
      </p:pic>
    </p:spTree>
    <p:extLst>
      <p:ext uri="{BB962C8B-B14F-4D97-AF65-F5344CB8AC3E}">
        <p14:creationId xmlns:p14="http://schemas.microsoft.com/office/powerpoint/2010/main" val="2936923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52B58-9E28-471A-9954-BAC18B43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9EAC3-CB33-470F-BFA2-75598527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D5E87B-92F6-4DFF-9B88-339837D7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4" y="243923"/>
            <a:ext cx="11792042" cy="62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02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A932E-4510-4034-844A-4890FBEE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0AE9BF-8407-4124-BFB5-45DA60D72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3910DD-D4FF-4D1E-AE73-C7D1358C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576262"/>
            <a:ext cx="108489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9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F2858-4931-4AD1-920B-6FD8DADF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3A7FE-9037-469F-A958-63228CF7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F42F7D-0589-4103-9E4A-84E86C8F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4" y="168137"/>
            <a:ext cx="11634541" cy="61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72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C54E0-448E-462C-B45B-2E0529F7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7094C5-4350-44C3-BBD5-0F0BCCE8B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7B1338-A06A-4A72-944F-9FEC2CF7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67" y="218453"/>
            <a:ext cx="11826081" cy="62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1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5CAC4-3104-4AAF-9AFC-F02F9A4C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F739F-D7E4-4404-9A3E-3F9692BA9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10186-E2EA-426F-9F5A-B6D33048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04" y="211000"/>
            <a:ext cx="11653291" cy="61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64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76BA0-928B-46F1-A673-4526784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1D888-6D56-45F0-BED5-18FBBBAF2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687341-B483-4C52-B39A-EEC1A956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5" y="136248"/>
            <a:ext cx="11772476" cy="62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74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A1891-C3CF-4291-BDFE-26FAA95E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88F51-9358-4698-85A1-538724916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57E1A8-B045-4465-951D-65ED7991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4" y="268183"/>
            <a:ext cx="11963292" cy="63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6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2D04F-A499-40B3-A653-79AB8555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A73E5-AD01-46C2-A530-66E13E759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BE77E8-F57A-4EA7-ADB9-9621E6A1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3" y="156955"/>
            <a:ext cx="12025534" cy="63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71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C711D-454C-4F63-8111-1E3E027B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A8403-E953-4D4A-88FC-B5B4BDA1B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1DFD8-856A-4522-9446-035B81DD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5" y="145773"/>
            <a:ext cx="1178005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53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43516-BDE2-4D33-9287-7E6AC328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5FA64-32F0-4ECF-82E4-66DF9B308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897475-9BA0-44DC-AB2E-B789FCF2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1" y="206236"/>
            <a:ext cx="11746220" cy="61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0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6CF52-2583-4654-8A74-8861FFB4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DFD65-18EA-4BDC-B7B3-FB00FEC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CF9B05-A502-46F5-B8BF-60725E21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99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EC07C-AFB9-44BB-9E28-C0B2E89D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1F7BB-9109-41C4-808D-55381E6C2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F400B-EFE1-406A-BD95-69F8C0F0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6" y="224251"/>
            <a:ext cx="11947260" cy="62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08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37C0C-34F5-4041-B058-6D52B31E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0EABDB-C637-424C-8ECC-BF005E147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729CB-F454-4ED2-8FCB-00A9D025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3" y="95456"/>
            <a:ext cx="11834403" cy="62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43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74D91-7D6F-4599-A586-B075D935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1223D-DB6B-407A-BA3A-60AEFAD80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56618A-C9E3-47A6-A3CB-237FB109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0" y="180975"/>
            <a:ext cx="1194373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0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DA1AC-56F1-4AEC-BEAB-23410CE8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6990F-B1AE-431C-B1EB-1BDBE2B81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E263B8-2FE5-4C6A-B72B-327E447C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4" y="238538"/>
            <a:ext cx="11721549" cy="627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75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245FF-3965-4793-9550-09FB704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BAD246-CD72-4652-978A-BF41F7ECF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8E9D3D-9CFF-4F15-8326-B5332BBD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4" y="146394"/>
            <a:ext cx="11924472" cy="63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34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BF97B-8FD9-4043-8F49-04689AD4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CDD5A-A50A-430F-9EBA-2080B9381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2F13E2-53D6-4F2D-90EA-9A1C855C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" y="214105"/>
            <a:ext cx="12120152" cy="64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45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1F42C-6211-478D-B073-ACD87209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C3546-BD73-4BAB-B3EF-4179CECDC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EA510F-E6DF-4E39-8AD7-59E2737B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" y="130451"/>
            <a:ext cx="12139675" cy="63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32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A610A-5295-4C55-B2E4-5E096FB9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1F79C5-7D52-4DEF-9B01-40C2D5053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F4DAE8-7D82-43FF-8E42-FA0DD9CD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" y="131832"/>
            <a:ext cx="12031823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7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92CC3-1C68-4379-9836-B5F7F927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6FD91B-D961-47B2-A442-15FB56AF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2515D3-C6DC-4935-BA93-8377F654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1" y="245786"/>
            <a:ext cx="11303596" cy="63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6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F58E2-EE75-4B57-A9A2-1F2A450D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58596-4D70-465C-9A3F-E237925CE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270312-4679-457E-B29F-5C277D83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77" y="130244"/>
            <a:ext cx="11686140" cy="66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0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FFBD6-3628-4D01-AA46-E7E6FE95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7C5F6C-F8DA-4843-AC83-319AE54F2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061775-E14C-422B-BCBC-4913439A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8" y="0"/>
            <a:ext cx="11012556" cy="67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5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0FB38-C134-405F-ABA9-BEB0EA76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F3A3D-9FAB-4F36-8A95-7A1227F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9D9A4B-512A-4D3C-A055-57BE253D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2" y="140391"/>
            <a:ext cx="11697736" cy="65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2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37708-CCED-40CD-9B51-DDBC30F8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654191-C273-435E-A215-AF71E6692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CB519B-6BD9-414A-AAC5-6E6447A2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" y="118524"/>
            <a:ext cx="12018479" cy="673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51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宽屏</PresentationFormat>
  <Paragraphs>0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种 法广</cp:lastModifiedBy>
  <cp:revision>15</cp:revision>
  <dcterms:created xsi:type="dcterms:W3CDTF">2020-04-16T06:25:01Z</dcterms:created>
  <dcterms:modified xsi:type="dcterms:W3CDTF">2020-04-16T07:57:45Z</dcterms:modified>
</cp:coreProperties>
</file>